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30994350" cy="51206400"/>
  <p:notesSz cx="6858000" cy="9144000"/>
  <p:defaultTextStyle>
    <a:defPPr>
      <a:defRPr lang="en-US"/>
    </a:defPPr>
    <a:lvl1pPr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1pPr>
    <a:lvl2pPr marL="2346325" indent="-1660525"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2pPr>
    <a:lvl3pPr marL="4692650" indent="-3322638"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3pPr>
    <a:lvl4pPr marL="7043738" indent="-4987925"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4pPr>
    <a:lvl5pPr marL="9390063" indent="-6650038"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5pPr>
    <a:lvl6pPr marL="2286000" algn="l" defTabSz="914400" rtl="0" eaLnBrk="1" latinLnBrk="0" hangingPunct="1">
      <a:defRPr sz="9200" kern="1200">
        <a:solidFill>
          <a:schemeClr val="tx1"/>
        </a:solidFill>
        <a:latin typeface="Arial" panose="020B0604020202020204" pitchFamily="34" charset="0"/>
        <a:ea typeface="+mn-ea"/>
        <a:cs typeface="+mn-cs"/>
      </a:defRPr>
    </a:lvl6pPr>
    <a:lvl7pPr marL="2743200" algn="l" defTabSz="914400" rtl="0" eaLnBrk="1" latinLnBrk="0" hangingPunct="1">
      <a:defRPr sz="9200" kern="1200">
        <a:solidFill>
          <a:schemeClr val="tx1"/>
        </a:solidFill>
        <a:latin typeface="Arial" panose="020B0604020202020204" pitchFamily="34" charset="0"/>
        <a:ea typeface="+mn-ea"/>
        <a:cs typeface="+mn-cs"/>
      </a:defRPr>
    </a:lvl7pPr>
    <a:lvl8pPr marL="3200400" algn="l" defTabSz="914400" rtl="0" eaLnBrk="1" latinLnBrk="0" hangingPunct="1">
      <a:defRPr sz="9200" kern="1200">
        <a:solidFill>
          <a:schemeClr val="tx1"/>
        </a:solidFill>
        <a:latin typeface="Arial" panose="020B0604020202020204" pitchFamily="34" charset="0"/>
        <a:ea typeface="+mn-ea"/>
        <a:cs typeface="+mn-cs"/>
      </a:defRPr>
    </a:lvl8pPr>
    <a:lvl9pPr marL="3657600" algn="l" defTabSz="914400" rtl="0" eaLnBrk="1" latinLnBrk="0" hangingPunct="1">
      <a:defRPr sz="92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654C"/>
    <a:srgbClr val="132449"/>
    <a:srgbClr val="201F3C"/>
    <a:srgbClr val="00A090"/>
    <a:srgbClr val="226385"/>
    <a:srgbClr val="4C5260"/>
    <a:srgbClr val="429A9E"/>
    <a:srgbClr val="069DA5"/>
    <a:srgbClr val="00B2BA"/>
    <a:srgbClr val="03B9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201"/>
    <p:restoredTop sz="94646"/>
  </p:normalViewPr>
  <p:slideViewPr>
    <p:cSldViewPr snapToGrid="0" snapToObjects="1">
      <p:cViewPr>
        <p:scale>
          <a:sx n="25" d="100"/>
          <a:sy n="25" d="100"/>
        </p:scale>
        <p:origin x="855" y="-4488"/>
      </p:cViewPr>
      <p:guideLst>
        <p:guide orient="horz"/>
        <p:guide/>
      </p:guideLst>
    </p:cSldViewPr>
  </p:slid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29205C-0D72-4C73-B6C7-D2B42AC869CA}" type="datetimeFigureOut">
              <a:rPr lang="en-US" smtClean="0"/>
              <a:t>10/16/2026</a:t>
            </a:fld>
            <a:endParaRPr lang="en-US"/>
          </a:p>
        </p:txBody>
      </p:sp>
      <p:sp>
        <p:nvSpPr>
          <p:cNvPr id="4" name="Slide Image Placeholder 3"/>
          <p:cNvSpPr>
            <a:spLocks noGrp="1" noRot="1" noChangeAspect="1"/>
          </p:cNvSpPr>
          <p:nvPr>
            <p:ph type="sldImg" idx="2"/>
          </p:nvPr>
        </p:nvSpPr>
        <p:spPr>
          <a:xfrm>
            <a:off x="2495550" y="1143000"/>
            <a:ext cx="18669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FD1452-0CC3-4977-96C3-A177A8D59902}" type="slidenum">
              <a:rPr lang="en-US" smtClean="0"/>
              <a:t>‹#›</a:t>
            </a:fld>
            <a:endParaRPr lang="en-US"/>
          </a:p>
        </p:txBody>
      </p:sp>
    </p:spTree>
    <p:extLst>
      <p:ext uri="{BB962C8B-B14F-4D97-AF65-F5344CB8AC3E}">
        <p14:creationId xmlns:p14="http://schemas.microsoft.com/office/powerpoint/2010/main" val="2271493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FD1452-0CC3-4977-96C3-A177A8D59902}" type="slidenum">
              <a:rPr lang="en-US" smtClean="0"/>
              <a:t>1</a:t>
            </a:fld>
            <a:endParaRPr lang="en-US"/>
          </a:p>
        </p:txBody>
      </p:sp>
    </p:spTree>
    <p:extLst>
      <p:ext uri="{BB962C8B-B14F-4D97-AF65-F5344CB8AC3E}">
        <p14:creationId xmlns:p14="http://schemas.microsoft.com/office/powerpoint/2010/main" val="34008316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92844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E939A46-3D41-F2BB-F7AA-9B116FC24513}"/>
              </a:ext>
            </a:extLst>
          </p:cNvPr>
          <p:cNvSpPr>
            <a:spLocks noGrp="1" noChangeArrowheads="1"/>
          </p:cNvSpPr>
          <p:nvPr>
            <p:ph type="title"/>
          </p:nvPr>
        </p:nvSpPr>
        <p:spPr bwMode="auto">
          <a:xfrm>
            <a:off x="1549400" y="2049463"/>
            <a:ext cx="27895550" cy="853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2AC10159-B25F-D03B-0DC2-C86F7B3ECD11}"/>
              </a:ext>
            </a:extLst>
          </p:cNvPr>
          <p:cNvSpPr>
            <a:spLocks noGrp="1" noChangeArrowheads="1"/>
          </p:cNvSpPr>
          <p:nvPr>
            <p:ph type="body" idx="1"/>
          </p:nvPr>
        </p:nvSpPr>
        <p:spPr bwMode="auto">
          <a:xfrm>
            <a:off x="1549400" y="11947525"/>
            <a:ext cx="27895550" cy="1206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Body copy gets set here</a:t>
            </a:r>
          </a:p>
        </p:txBody>
      </p:sp>
    </p:spTree>
  </p:cSld>
  <p:clrMap bg1="lt1" tx1="dk1" bg2="lt2" tx2="dk2" accent1="accent1" accent2="accent2" accent3="accent3" accent4="accent4" accent5="accent5" accent6="accent6" hlink="hlink" folHlink="folHlink"/>
  <p:sldLayoutIdLst>
    <p:sldLayoutId id="2147483679" r:id="rId1"/>
  </p:sldLayoutIdLst>
  <p:txStyles>
    <p:titleStyle>
      <a:lvl1pPr algn="l" defTabSz="2211388" rtl="0" eaLnBrk="0" fontAlgn="base" hangingPunct="0">
        <a:spcBef>
          <a:spcPct val="0"/>
        </a:spcBef>
        <a:spcAft>
          <a:spcPct val="0"/>
        </a:spcAft>
        <a:defRPr sz="11500" kern="1200">
          <a:solidFill>
            <a:schemeClr val="tx1"/>
          </a:solidFill>
          <a:latin typeface="+mj-lt"/>
          <a:ea typeface="+mj-ea"/>
          <a:cs typeface="+mj-cs"/>
        </a:defRPr>
      </a:lvl1pPr>
      <a:lvl2pPr algn="l" defTabSz="2211388" rtl="0" eaLnBrk="0" fontAlgn="base" hangingPunct="0">
        <a:spcBef>
          <a:spcPct val="0"/>
        </a:spcBef>
        <a:spcAft>
          <a:spcPct val="0"/>
        </a:spcAft>
        <a:defRPr sz="11500">
          <a:solidFill>
            <a:schemeClr val="tx1"/>
          </a:solidFill>
          <a:latin typeface="Arial" panose="020B0604020202020204" pitchFamily="34" charset="0"/>
        </a:defRPr>
      </a:lvl2pPr>
      <a:lvl3pPr algn="l" defTabSz="2211388" rtl="0" eaLnBrk="0" fontAlgn="base" hangingPunct="0">
        <a:spcBef>
          <a:spcPct val="0"/>
        </a:spcBef>
        <a:spcAft>
          <a:spcPct val="0"/>
        </a:spcAft>
        <a:defRPr sz="11500">
          <a:solidFill>
            <a:schemeClr val="tx1"/>
          </a:solidFill>
          <a:latin typeface="Arial" panose="020B0604020202020204" pitchFamily="34" charset="0"/>
        </a:defRPr>
      </a:lvl3pPr>
      <a:lvl4pPr algn="l" defTabSz="2211388" rtl="0" eaLnBrk="0" fontAlgn="base" hangingPunct="0">
        <a:spcBef>
          <a:spcPct val="0"/>
        </a:spcBef>
        <a:spcAft>
          <a:spcPct val="0"/>
        </a:spcAft>
        <a:defRPr sz="11500">
          <a:solidFill>
            <a:schemeClr val="tx1"/>
          </a:solidFill>
          <a:latin typeface="Arial" panose="020B0604020202020204" pitchFamily="34" charset="0"/>
        </a:defRPr>
      </a:lvl4pPr>
      <a:lvl5pPr algn="l" defTabSz="2211388" rtl="0" eaLnBrk="0" fontAlgn="base" hangingPunct="0">
        <a:spcBef>
          <a:spcPct val="0"/>
        </a:spcBef>
        <a:spcAft>
          <a:spcPct val="0"/>
        </a:spcAft>
        <a:defRPr sz="11500">
          <a:solidFill>
            <a:schemeClr val="tx1"/>
          </a:solidFill>
          <a:latin typeface="Arial" panose="020B0604020202020204" pitchFamily="34" charset="0"/>
        </a:defRPr>
      </a:lvl5pPr>
      <a:lvl6pPr marL="645795" algn="l" defTabSz="2213199" rtl="0" fontAlgn="base">
        <a:spcBef>
          <a:spcPct val="0"/>
        </a:spcBef>
        <a:spcAft>
          <a:spcPct val="0"/>
        </a:spcAft>
        <a:defRPr sz="11583">
          <a:solidFill>
            <a:schemeClr val="tx1"/>
          </a:solidFill>
          <a:latin typeface="Arial" panose="020B0604020202020204" pitchFamily="34" charset="0"/>
        </a:defRPr>
      </a:lvl6pPr>
      <a:lvl7pPr marL="1291595" algn="l" defTabSz="2213199" rtl="0" fontAlgn="base">
        <a:spcBef>
          <a:spcPct val="0"/>
        </a:spcBef>
        <a:spcAft>
          <a:spcPct val="0"/>
        </a:spcAft>
        <a:defRPr sz="11583">
          <a:solidFill>
            <a:schemeClr val="tx1"/>
          </a:solidFill>
          <a:latin typeface="Arial" panose="020B0604020202020204" pitchFamily="34" charset="0"/>
        </a:defRPr>
      </a:lvl7pPr>
      <a:lvl8pPr marL="1937390" algn="l" defTabSz="2213199" rtl="0" fontAlgn="base">
        <a:spcBef>
          <a:spcPct val="0"/>
        </a:spcBef>
        <a:spcAft>
          <a:spcPct val="0"/>
        </a:spcAft>
        <a:defRPr sz="11583">
          <a:solidFill>
            <a:schemeClr val="tx1"/>
          </a:solidFill>
          <a:latin typeface="Arial" panose="020B0604020202020204" pitchFamily="34" charset="0"/>
        </a:defRPr>
      </a:lvl8pPr>
      <a:lvl9pPr marL="2583186" algn="l" defTabSz="2213199" rtl="0" fontAlgn="base">
        <a:spcBef>
          <a:spcPct val="0"/>
        </a:spcBef>
        <a:spcAft>
          <a:spcPct val="0"/>
        </a:spcAft>
        <a:defRPr sz="11583">
          <a:solidFill>
            <a:schemeClr val="tx1"/>
          </a:solidFill>
          <a:latin typeface="Arial" panose="020B0604020202020204" pitchFamily="34" charset="0"/>
        </a:defRPr>
      </a:lvl9pPr>
    </p:titleStyle>
    <p:bodyStyle>
      <a:lvl1pPr algn="l" defTabSz="2211388" rtl="0" eaLnBrk="0" fontAlgn="base" hangingPunct="0">
        <a:spcBef>
          <a:spcPct val="20000"/>
        </a:spcBef>
        <a:spcAft>
          <a:spcPct val="0"/>
        </a:spcAft>
        <a:buFont typeface="Arial" panose="020B0604020202020204" pitchFamily="34" charset="0"/>
        <a:defRPr sz="4700" kern="1200">
          <a:solidFill>
            <a:schemeClr val="tx1"/>
          </a:solidFill>
          <a:latin typeface="+mn-lt"/>
          <a:ea typeface="+mn-ea"/>
          <a:cs typeface="+mn-cs"/>
        </a:defRPr>
      </a:lvl1pPr>
      <a:lvl2pPr marL="3595688" indent="-1381125" algn="l" defTabSz="2211388" rtl="0" eaLnBrk="0" fontAlgn="base" hangingPunct="0">
        <a:spcBef>
          <a:spcPct val="20000"/>
        </a:spcBef>
        <a:spcAft>
          <a:spcPct val="0"/>
        </a:spcAft>
        <a:buFont typeface="Arial" panose="020B0604020202020204" pitchFamily="34" charset="0"/>
        <a:buChar char="–"/>
        <a:defRPr sz="5700" b="1" kern="1200">
          <a:solidFill>
            <a:schemeClr val="tx1"/>
          </a:solidFill>
          <a:latin typeface="+mn-lt"/>
          <a:ea typeface="+mn-ea"/>
          <a:cs typeface="+mn-cs"/>
        </a:defRPr>
      </a:lvl2pPr>
      <a:lvl3pPr marL="5534025" indent="-1104900" algn="l" defTabSz="2211388" rtl="0" eaLnBrk="0" fontAlgn="base" hangingPunct="0">
        <a:spcBef>
          <a:spcPct val="20000"/>
        </a:spcBef>
        <a:spcAft>
          <a:spcPct val="0"/>
        </a:spcAft>
        <a:buFont typeface="Arial" panose="020B0604020202020204" pitchFamily="34" charset="0"/>
        <a:buChar char="•"/>
        <a:defRPr sz="4700" kern="1200">
          <a:solidFill>
            <a:schemeClr val="tx1"/>
          </a:solidFill>
          <a:latin typeface="+mn-lt"/>
          <a:ea typeface="+mn-ea"/>
          <a:cs typeface="+mn-cs"/>
        </a:defRPr>
      </a:lvl3pPr>
      <a:lvl4pPr marL="7745413" indent="-1104900" algn="l" defTabSz="2211388" rtl="0" eaLnBrk="0" fontAlgn="base" hangingPunct="0">
        <a:spcBef>
          <a:spcPct val="20000"/>
        </a:spcBef>
        <a:spcAft>
          <a:spcPct val="0"/>
        </a:spcAft>
        <a:buFont typeface="Arial" panose="020B0604020202020204" pitchFamily="34" charset="0"/>
        <a:buChar char="–"/>
        <a:defRPr sz="4700" i="1" kern="1200">
          <a:solidFill>
            <a:schemeClr val="tx1"/>
          </a:solidFill>
          <a:latin typeface="+mn-lt"/>
          <a:ea typeface="+mn-ea"/>
          <a:cs typeface="+mn-cs"/>
        </a:defRPr>
      </a:lvl4pPr>
      <a:lvl5pPr marL="9959975" indent="-1104900" algn="l" defTabSz="2211388"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mn-cs"/>
        </a:defRPr>
      </a:lvl5pPr>
      <a:lvl6pPr marL="12177624" indent="-1107058" algn="l" defTabSz="2214113" rtl="0" eaLnBrk="1" latinLnBrk="0" hangingPunct="1">
        <a:spcBef>
          <a:spcPct val="20000"/>
        </a:spcBef>
        <a:buFont typeface="Arial"/>
        <a:buChar char="•"/>
        <a:defRPr sz="9745" kern="1200">
          <a:solidFill>
            <a:schemeClr val="tx1"/>
          </a:solidFill>
          <a:latin typeface="+mn-lt"/>
          <a:ea typeface="+mn-ea"/>
          <a:cs typeface="+mn-cs"/>
        </a:defRPr>
      </a:lvl6pPr>
      <a:lvl7pPr marL="14391736" indent="-1107058" algn="l" defTabSz="2214113" rtl="0" eaLnBrk="1" latinLnBrk="0" hangingPunct="1">
        <a:spcBef>
          <a:spcPct val="20000"/>
        </a:spcBef>
        <a:buFont typeface="Arial"/>
        <a:buChar char="•"/>
        <a:defRPr sz="9745" kern="1200">
          <a:solidFill>
            <a:schemeClr val="tx1"/>
          </a:solidFill>
          <a:latin typeface="+mn-lt"/>
          <a:ea typeface="+mn-ea"/>
          <a:cs typeface="+mn-cs"/>
        </a:defRPr>
      </a:lvl7pPr>
      <a:lvl8pPr marL="16605854" indent="-1107058" algn="l" defTabSz="2214113" rtl="0" eaLnBrk="1" latinLnBrk="0" hangingPunct="1">
        <a:spcBef>
          <a:spcPct val="20000"/>
        </a:spcBef>
        <a:buFont typeface="Arial"/>
        <a:buChar char="•"/>
        <a:defRPr sz="9745" kern="1200">
          <a:solidFill>
            <a:schemeClr val="tx1"/>
          </a:solidFill>
          <a:latin typeface="+mn-lt"/>
          <a:ea typeface="+mn-ea"/>
          <a:cs typeface="+mn-cs"/>
        </a:defRPr>
      </a:lvl8pPr>
      <a:lvl9pPr marL="18819967" indent="-1107058" algn="l" defTabSz="2214113" rtl="0" eaLnBrk="1" latinLnBrk="0" hangingPunct="1">
        <a:spcBef>
          <a:spcPct val="20000"/>
        </a:spcBef>
        <a:buFont typeface="Arial"/>
        <a:buChar char="•"/>
        <a:defRPr sz="9745" kern="1200">
          <a:solidFill>
            <a:schemeClr val="tx1"/>
          </a:solidFill>
          <a:latin typeface="+mn-lt"/>
          <a:ea typeface="+mn-ea"/>
          <a:cs typeface="+mn-cs"/>
        </a:defRPr>
      </a:lvl9pPr>
    </p:bodyStyle>
    <p:otherStyle>
      <a:defPPr>
        <a:defRPr lang="en-US"/>
      </a:defPPr>
      <a:lvl1pPr marL="0" algn="l" defTabSz="2214113" rtl="0" eaLnBrk="1" latinLnBrk="0" hangingPunct="1">
        <a:defRPr sz="8756" kern="1200">
          <a:solidFill>
            <a:schemeClr val="tx1"/>
          </a:solidFill>
          <a:latin typeface="+mn-lt"/>
          <a:ea typeface="+mn-ea"/>
          <a:cs typeface="+mn-cs"/>
        </a:defRPr>
      </a:lvl1pPr>
      <a:lvl2pPr marL="2214113" algn="l" defTabSz="2214113" rtl="0" eaLnBrk="1" latinLnBrk="0" hangingPunct="1">
        <a:defRPr sz="8756" kern="1200">
          <a:solidFill>
            <a:schemeClr val="tx1"/>
          </a:solidFill>
          <a:latin typeface="+mn-lt"/>
          <a:ea typeface="+mn-ea"/>
          <a:cs typeface="+mn-cs"/>
        </a:defRPr>
      </a:lvl2pPr>
      <a:lvl3pPr marL="4428225" algn="l" defTabSz="2214113" rtl="0" eaLnBrk="1" latinLnBrk="0" hangingPunct="1">
        <a:defRPr sz="8756" kern="1200">
          <a:solidFill>
            <a:schemeClr val="tx1"/>
          </a:solidFill>
          <a:latin typeface="+mn-lt"/>
          <a:ea typeface="+mn-ea"/>
          <a:cs typeface="+mn-cs"/>
        </a:defRPr>
      </a:lvl3pPr>
      <a:lvl4pPr marL="6642343" algn="l" defTabSz="2214113" rtl="0" eaLnBrk="1" latinLnBrk="0" hangingPunct="1">
        <a:defRPr sz="8756" kern="1200">
          <a:solidFill>
            <a:schemeClr val="tx1"/>
          </a:solidFill>
          <a:latin typeface="+mn-lt"/>
          <a:ea typeface="+mn-ea"/>
          <a:cs typeface="+mn-cs"/>
        </a:defRPr>
      </a:lvl4pPr>
      <a:lvl5pPr marL="8856456" algn="l" defTabSz="2214113" rtl="0" eaLnBrk="1" latinLnBrk="0" hangingPunct="1">
        <a:defRPr sz="8756" kern="1200">
          <a:solidFill>
            <a:schemeClr val="tx1"/>
          </a:solidFill>
          <a:latin typeface="+mn-lt"/>
          <a:ea typeface="+mn-ea"/>
          <a:cs typeface="+mn-cs"/>
        </a:defRPr>
      </a:lvl5pPr>
      <a:lvl6pPr marL="11070568" algn="l" defTabSz="2214113" rtl="0" eaLnBrk="1" latinLnBrk="0" hangingPunct="1">
        <a:defRPr sz="8756" kern="1200">
          <a:solidFill>
            <a:schemeClr val="tx1"/>
          </a:solidFill>
          <a:latin typeface="+mn-lt"/>
          <a:ea typeface="+mn-ea"/>
          <a:cs typeface="+mn-cs"/>
        </a:defRPr>
      </a:lvl6pPr>
      <a:lvl7pPr marL="13284682" algn="l" defTabSz="2214113" rtl="0" eaLnBrk="1" latinLnBrk="0" hangingPunct="1">
        <a:defRPr sz="8756" kern="1200">
          <a:solidFill>
            <a:schemeClr val="tx1"/>
          </a:solidFill>
          <a:latin typeface="+mn-lt"/>
          <a:ea typeface="+mn-ea"/>
          <a:cs typeface="+mn-cs"/>
        </a:defRPr>
      </a:lvl7pPr>
      <a:lvl8pPr marL="15498795" algn="l" defTabSz="2214113" rtl="0" eaLnBrk="1" latinLnBrk="0" hangingPunct="1">
        <a:defRPr sz="8756" kern="1200">
          <a:solidFill>
            <a:schemeClr val="tx1"/>
          </a:solidFill>
          <a:latin typeface="+mn-lt"/>
          <a:ea typeface="+mn-ea"/>
          <a:cs typeface="+mn-cs"/>
        </a:defRPr>
      </a:lvl8pPr>
      <a:lvl9pPr marL="17712908" algn="l" defTabSz="2214113" rtl="0" eaLnBrk="1" latinLnBrk="0" hangingPunct="1">
        <a:defRPr sz="875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2">
            <a:extLst>
              <a:ext uri="{FF2B5EF4-FFF2-40B4-BE49-F238E27FC236}">
                <a16:creationId xmlns:a16="http://schemas.microsoft.com/office/drawing/2014/main" id="{9B0A423A-62B8-BFD2-AFC9-216F01D3BF77}"/>
              </a:ext>
            </a:extLst>
          </p:cNvPr>
          <p:cNvSpPr txBox="1">
            <a:spLocks/>
          </p:cNvSpPr>
          <p:nvPr/>
        </p:nvSpPr>
        <p:spPr>
          <a:xfrm>
            <a:off x="403082" y="10151916"/>
            <a:ext cx="30045025" cy="2435225"/>
          </a:xfrm>
          <a:prstGeom prst="rect">
            <a:avLst/>
          </a:prstGeom>
        </p:spPr>
        <p:txBody>
          <a:bodyPr lIns="0" tIns="0" rIns="0" bIns="0" anchor="ctr">
            <a:spAutoFit/>
          </a:bodyPr>
          <a:lstStyle>
            <a:lvl1pPr algn="ctr" defTabSz="705368" rtl="0" eaLnBrk="1" latinLnBrk="0" hangingPunct="1">
              <a:spcBef>
                <a:spcPct val="0"/>
              </a:spcBef>
              <a:buNone/>
              <a:defRPr sz="6800" kern="1200">
                <a:solidFill>
                  <a:schemeClr val="tx1"/>
                </a:solidFill>
                <a:latin typeface="+mj-lt"/>
                <a:ea typeface="+mj-ea"/>
                <a:cs typeface="+mj-cs"/>
              </a:defRPr>
            </a:lvl1pPr>
          </a:lstStyle>
          <a:p>
            <a:pPr marL="14680" fontAlgn="auto">
              <a:spcAft>
                <a:spcPts val="0"/>
              </a:spcAft>
              <a:defRPr/>
            </a:pPr>
            <a:r>
              <a:rPr lang="en-US" sz="11299" b="1" spc="-145" dirty="0">
                <a:solidFill>
                  <a:schemeClr val="accent2">
                    <a:lumMod val="50000"/>
                  </a:schemeClr>
                </a:solidFill>
                <a:cs typeface="Arial"/>
              </a:rPr>
              <a:t>Title of the Research or Study</a:t>
            </a:r>
            <a:endParaRPr lang="en-US" sz="11299" b="1" dirty="0">
              <a:solidFill>
                <a:schemeClr val="accent2">
                  <a:lumMod val="50000"/>
                </a:schemeClr>
              </a:solidFill>
              <a:cs typeface="Arial"/>
            </a:endParaRPr>
          </a:p>
          <a:p>
            <a:pPr marL="14680" fontAlgn="auto">
              <a:spcAft>
                <a:spcPts val="0"/>
              </a:spcAft>
              <a:defRPr/>
            </a:pPr>
            <a:r>
              <a:rPr lang="en-US" sz="4522" b="1" spc="-41" dirty="0">
                <a:solidFill>
                  <a:schemeClr val="accent5">
                    <a:lumMod val="50000"/>
                  </a:schemeClr>
                </a:solidFill>
                <a:cs typeface="Arial"/>
              </a:rPr>
              <a:t>P</a:t>
            </a:r>
            <a:r>
              <a:rPr lang="en-US" sz="4522" b="1" spc="-24" dirty="0">
                <a:solidFill>
                  <a:schemeClr val="accent5">
                    <a:lumMod val="50000"/>
                  </a:schemeClr>
                </a:solidFill>
                <a:cs typeface="Arial"/>
              </a:rPr>
              <a:t>r</a:t>
            </a:r>
            <a:r>
              <a:rPr lang="en-US" sz="4522" b="1" spc="-17" dirty="0">
                <a:solidFill>
                  <a:schemeClr val="accent5">
                    <a:lumMod val="50000"/>
                  </a:schemeClr>
                </a:solidFill>
                <a:cs typeface="Arial"/>
              </a:rPr>
              <a:t>e</a:t>
            </a:r>
            <a:r>
              <a:rPr lang="en-US" sz="4522" b="1" spc="-24" dirty="0">
                <a:solidFill>
                  <a:schemeClr val="accent5">
                    <a:lumMod val="50000"/>
                  </a:schemeClr>
                </a:solidFill>
                <a:cs typeface="Arial"/>
              </a:rPr>
              <a:t>se</a:t>
            </a:r>
            <a:r>
              <a:rPr lang="en-US" sz="4522" b="1" spc="-41" dirty="0">
                <a:solidFill>
                  <a:schemeClr val="accent5">
                    <a:lumMod val="50000"/>
                  </a:schemeClr>
                </a:solidFill>
                <a:cs typeface="Arial"/>
              </a:rPr>
              <a:t>nt</a:t>
            </a:r>
            <a:r>
              <a:rPr lang="en-US" sz="4522" b="1" spc="-24" dirty="0">
                <a:solidFill>
                  <a:schemeClr val="accent5">
                    <a:lumMod val="50000"/>
                  </a:schemeClr>
                </a:solidFill>
                <a:cs typeface="Arial"/>
              </a:rPr>
              <a:t>e</a:t>
            </a:r>
            <a:r>
              <a:rPr lang="en-US" sz="4522" b="1" dirty="0">
                <a:solidFill>
                  <a:schemeClr val="accent5">
                    <a:lumMod val="50000"/>
                  </a:schemeClr>
                </a:solidFill>
                <a:cs typeface="Arial"/>
              </a:rPr>
              <a:t>r </a:t>
            </a:r>
            <a:r>
              <a:rPr lang="en-US" sz="4522" b="1" spc="-27" dirty="0">
                <a:solidFill>
                  <a:schemeClr val="accent5">
                    <a:lumMod val="50000"/>
                  </a:schemeClr>
                </a:solidFill>
                <a:cs typeface="Arial"/>
              </a:rPr>
              <a:t>na</a:t>
            </a:r>
            <a:r>
              <a:rPr lang="en-US" sz="4522" b="1" spc="-24" dirty="0">
                <a:solidFill>
                  <a:schemeClr val="accent5">
                    <a:lumMod val="50000"/>
                  </a:schemeClr>
                </a:solidFill>
                <a:cs typeface="Arial"/>
              </a:rPr>
              <a:t>m</a:t>
            </a:r>
            <a:r>
              <a:rPr lang="en-US" sz="4522" b="1" spc="-54" dirty="0">
                <a:solidFill>
                  <a:schemeClr val="accent5">
                    <a:lumMod val="50000"/>
                  </a:schemeClr>
                </a:solidFill>
                <a:cs typeface="Arial"/>
              </a:rPr>
              <a:t>e</a:t>
            </a:r>
            <a:r>
              <a:rPr lang="en-US" sz="4522" b="1" dirty="0">
                <a:solidFill>
                  <a:schemeClr val="accent5">
                    <a:lumMod val="50000"/>
                  </a:schemeClr>
                </a:solidFill>
                <a:cs typeface="Arial"/>
              </a:rPr>
              <a:t>, </a:t>
            </a:r>
            <a:r>
              <a:rPr lang="en-US" sz="4522" b="1" spc="-10" dirty="0">
                <a:solidFill>
                  <a:schemeClr val="accent5">
                    <a:lumMod val="50000"/>
                  </a:schemeClr>
                </a:solidFill>
                <a:cs typeface="Arial"/>
              </a:rPr>
              <a:t>As</a:t>
            </a:r>
            <a:r>
              <a:rPr lang="en-US" sz="4522" b="1" spc="-17" dirty="0">
                <a:solidFill>
                  <a:schemeClr val="accent5">
                    <a:lumMod val="50000"/>
                  </a:schemeClr>
                </a:solidFill>
                <a:cs typeface="Arial"/>
              </a:rPr>
              <a:t>s</a:t>
            </a:r>
            <a:r>
              <a:rPr lang="en-US" sz="4522" b="1" spc="-10" dirty="0">
                <a:solidFill>
                  <a:schemeClr val="accent5">
                    <a:lumMod val="50000"/>
                  </a:schemeClr>
                </a:solidFill>
                <a:cs typeface="Arial"/>
              </a:rPr>
              <a:t>o</a:t>
            </a:r>
            <a:r>
              <a:rPr lang="en-US" sz="4522" b="1" dirty="0">
                <a:solidFill>
                  <a:schemeClr val="accent5">
                    <a:lumMod val="50000"/>
                  </a:schemeClr>
                </a:solidFill>
                <a:cs typeface="Arial"/>
              </a:rPr>
              <a:t>c</a:t>
            </a:r>
            <a:r>
              <a:rPr lang="en-US" sz="4522" b="1" spc="-24" dirty="0">
                <a:solidFill>
                  <a:schemeClr val="accent5">
                    <a:lumMod val="50000"/>
                  </a:schemeClr>
                </a:solidFill>
                <a:cs typeface="Arial"/>
              </a:rPr>
              <a:t>i</a:t>
            </a:r>
            <a:r>
              <a:rPr lang="en-US" sz="4522" b="1" spc="-41" dirty="0">
                <a:solidFill>
                  <a:schemeClr val="accent5">
                    <a:lumMod val="50000"/>
                  </a:schemeClr>
                </a:solidFill>
                <a:cs typeface="Arial"/>
              </a:rPr>
              <a:t>at</a:t>
            </a:r>
            <a:r>
              <a:rPr lang="en-US" sz="4522" b="1" spc="-17" dirty="0">
                <a:solidFill>
                  <a:schemeClr val="accent5">
                    <a:lumMod val="50000"/>
                  </a:schemeClr>
                </a:solidFill>
                <a:cs typeface="Arial"/>
              </a:rPr>
              <a:t>e</a:t>
            </a:r>
            <a:r>
              <a:rPr lang="en-US" sz="4522" b="1" dirty="0">
                <a:solidFill>
                  <a:schemeClr val="accent5">
                    <a:lumMod val="50000"/>
                  </a:schemeClr>
                </a:solidFill>
                <a:cs typeface="Arial"/>
              </a:rPr>
              <a:t>s </a:t>
            </a:r>
            <a:r>
              <a:rPr lang="en-US" sz="4522" b="1" spc="-27" dirty="0">
                <a:solidFill>
                  <a:schemeClr val="accent5">
                    <a:lumMod val="50000"/>
                  </a:schemeClr>
                </a:solidFill>
                <a:cs typeface="Arial"/>
              </a:rPr>
              <a:t>a</a:t>
            </a:r>
            <a:r>
              <a:rPr lang="en-US" sz="4522" b="1" spc="-24" dirty="0">
                <a:solidFill>
                  <a:schemeClr val="accent5">
                    <a:lumMod val="50000"/>
                  </a:schemeClr>
                </a:solidFill>
                <a:cs typeface="Arial"/>
              </a:rPr>
              <a:t>n</a:t>
            </a:r>
            <a:r>
              <a:rPr lang="en-US" sz="4522" b="1" dirty="0">
                <a:solidFill>
                  <a:schemeClr val="accent5">
                    <a:lumMod val="50000"/>
                  </a:schemeClr>
                </a:solidFill>
                <a:cs typeface="Arial"/>
              </a:rPr>
              <a:t>d C</a:t>
            </a:r>
            <a:r>
              <a:rPr lang="en-US" sz="4522" b="1" spc="-17" dirty="0">
                <a:solidFill>
                  <a:schemeClr val="accent5">
                    <a:lumMod val="50000"/>
                  </a:schemeClr>
                </a:solidFill>
                <a:cs typeface="Arial"/>
              </a:rPr>
              <a:t>o</a:t>
            </a:r>
            <a:r>
              <a:rPr lang="en-US" sz="4522" b="1" spc="-27" dirty="0">
                <a:solidFill>
                  <a:schemeClr val="accent5">
                    <a:lumMod val="50000"/>
                  </a:schemeClr>
                </a:solidFill>
                <a:cs typeface="Arial"/>
              </a:rPr>
              <a:t>lla</a:t>
            </a:r>
            <a:r>
              <a:rPr lang="en-US" sz="4522" b="1" spc="-17" dirty="0">
                <a:solidFill>
                  <a:schemeClr val="accent5">
                    <a:lumMod val="50000"/>
                  </a:schemeClr>
                </a:solidFill>
                <a:cs typeface="Arial"/>
              </a:rPr>
              <a:t>bor</a:t>
            </a:r>
            <a:r>
              <a:rPr lang="en-US" sz="4522" b="1" spc="-41" dirty="0">
                <a:solidFill>
                  <a:schemeClr val="accent5">
                    <a:lumMod val="50000"/>
                  </a:schemeClr>
                </a:solidFill>
                <a:cs typeface="Arial"/>
              </a:rPr>
              <a:t>a</a:t>
            </a:r>
            <a:r>
              <a:rPr lang="en-US" sz="4522" b="1" spc="-33" dirty="0">
                <a:solidFill>
                  <a:schemeClr val="accent5">
                    <a:lumMod val="50000"/>
                  </a:schemeClr>
                </a:solidFill>
                <a:cs typeface="Arial"/>
              </a:rPr>
              <a:t>t</a:t>
            </a:r>
            <a:r>
              <a:rPr lang="en-US" sz="4522" b="1" spc="-17" dirty="0">
                <a:solidFill>
                  <a:schemeClr val="accent5">
                    <a:lumMod val="50000"/>
                  </a:schemeClr>
                </a:solidFill>
                <a:cs typeface="Arial"/>
              </a:rPr>
              <a:t>o</a:t>
            </a:r>
            <a:r>
              <a:rPr lang="en-US" sz="4522" b="1" dirty="0">
                <a:solidFill>
                  <a:schemeClr val="accent5">
                    <a:lumMod val="50000"/>
                  </a:schemeClr>
                </a:solidFill>
                <a:cs typeface="Arial"/>
              </a:rPr>
              <a:t>rs</a:t>
            </a:r>
          </a:p>
        </p:txBody>
      </p:sp>
      <p:sp>
        <p:nvSpPr>
          <p:cNvPr id="2055" name="object 18">
            <a:extLst>
              <a:ext uri="{FF2B5EF4-FFF2-40B4-BE49-F238E27FC236}">
                <a16:creationId xmlns:a16="http://schemas.microsoft.com/office/drawing/2014/main" id="{D8A56352-7654-B320-8284-AE850EFE9A82}"/>
              </a:ext>
            </a:extLst>
          </p:cNvPr>
          <p:cNvSpPr>
            <a:spLocks/>
          </p:cNvSpPr>
          <p:nvPr/>
        </p:nvSpPr>
        <p:spPr bwMode="auto">
          <a:xfrm>
            <a:off x="1946275" y="12968288"/>
            <a:ext cx="27433588" cy="1768475"/>
          </a:xfrm>
          <a:custGeom>
            <a:avLst/>
            <a:gdLst>
              <a:gd name="T0" fmla="*/ 0 w 18149533"/>
              <a:gd name="T1" fmla="*/ 0 h 230832"/>
              <a:gd name="T2" fmla="*/ 25486148 w 18149533"/>
              <a:gd name="T3" fmla="*/ 0 h 230832"/>
              <a:gd name="T4" fmla="*/ 0 60000 65536"/>
              <a:gd name="T5" fmla="*/ 0 60000 65536"/>
            </a:gdLst>
            <a:ahLst/>
            <a:cxnLst>
              <a:cxn ang="T4">
                <a:pos x="T0" y="T1"/>
              </a:cxn>
              <a:cxn ang="T5">
                <a:pos x="T2" y="T3"/>
              </a:cxn>
            </a:cxnLst>
            <a:rect l="0" t="0" r="r" b="b"/>
            <a:pathLst>
              <a:path w="18149533" h="230832">
                <a:moveTo>
                  <a:pt x="0" y="0"/>
                </a:moveTo>
                <a:lnTo>
                  <a:pt x="18149533" y="0"/>
                </a:lnTo>
              </a:path>
            </a:pathLst>
          </a:custGeom>
          <a:noFill/>
          <a:ln w="9602">
            <a:solidFill>
              <a:srgbClr val="717272"/>
            </a:solidFill>
            <a:round/>
            <a:headEnd/>
            <a:tailEnd/>
          </a:ln>
        </p:spPr>
        <p:txBody>
          <a:bodyPr lIns="0" tIns="0" rIns="0" bIns="0">
            <a:spAutoFit/>
          </a:bodyPr>
          <a:lstStyle/>
          <a:p>
            <a:pPr defTabSz="2213031">
              <a:defRPr/>
            </a:pPr>
            <a:endParaRPr lang="en-US" sz="11492"/>
          </a:p>
        </p:txBody>
      </p:sp>
      <p:sp>
        <p:nvSpPr>
          <p:cNvPr id="3076" name="object 3">
            <a:extLst>
              <a:ext uri="{FF2B5EF4-FFF2-40B4-BE49-F238E27FC236}">
                <a16:creationId xmlns:a16="http://schemas.microsoft.com/office/drawing/2014/main" id="{CE367D76-77DF-EC95-5533-AE67678B157C}"/>
              </a:ext>
            </a:extLst>
          </p:cNvPr>
          <p:cNvSpPr txBox="1">
            <a:spLocks noChangeArrowheads="1"/>
          </p:cNvSpPr>
          <p:nvPr/>
        </p:nvSpPr>
        <p:spPr bwMode="auto">
          <a:xfrm>
            <a:off x="1016000" y="13576300"/>
            <a:ext cx="8702675" cy="888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3900" b="1" dirty="0">
                <a:solidFill>
                  <a:schemeClr val="accent5">
                    <a:lumMod val="50000"/>
                  </a:schemeClr>
                </a:solidFill>
                <a:cs typeface="Arial" panose="020B0604020202020204" pitchFamily="34" charset="0"/>
              </a:rPr>
              <a:t>INTRODUCTION</a:t>
            </a:r>
          </a:p>
          <a:p>
            <a:pPr eaLnBrk="1" hangingPunct="1"/>
            <a:endParaRPr lang="en-US" altLang="en-US" sz="2800" b="1" dirty="0">
              <a:solidFill>
                <a:srgbClr val="984807"/>
              </a:solidFill>
              <a:cs typeface="Arial" panose="020B0604020202020204" pitchFamily="34" charset="0"/>
            </a:endParaRPr>
          </a:p>
          <a:p>
            <a:pPr eaLnBrk="1" hangingPunct="1">
              <a:lnSpc>
                <a:spcPct val="130000"/>
              </a:lnSpc>
            </a:pPr>
            <a:r>
              <a:rPr lang="en-US" altLang="en-US" sz="2800" b="1" dirty="0">
                <a:solidFill>
                  <a:schemeClr val="accent3">
                    <a:lumMod val="75000"/>
                  </a:schemeClr>
                </a:solidFill>
                <a:cs typeface="Arial" panose="020B0604020202020204" pitchFamily="34" charset="0"/>
              </a:rPr>
              <a:t>How to use this template:</a:t>
            </a:r>
            <a:endParaRPr lang="en-US" altLang="en-US" sz="2800" dirty="0">
              <a:solidFill>
                <a:schemeClr val="accent3">
                  <a:lumMod val="75000"/>
                </a:schemeClr>
              </a:solidFill>
              <a:cs typeface="Arial" panose="020B0604020202020204" pitchFamily="34" charset="0"/>
            </a:endParaRP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2800" dirty="0">
              <a:solidFill>
                <a:srgbClr val="231F20"/>
              </a:solidFill>
              <a:cs typeface="Arial" panose="020B0604020202020204" pitchFamily="34" charset="0"/>
            </a:endParaRPr>
          </a:p>
          <a:p>
            <a:pPr eaLnBrk="1" hangingPunct="1">
              <a:lnSpc>
                <a:spcPct val="110000"/>
              </a:lnSpc>
            </a:pPr>
            <a:endParaRPr lang="en-US" altLang="en-US" sz="3300" b="1" dirty="0">
              <a:cs typeface="Arial" panose="020B0604020202020204" pitchFamily="34" charset="0"/>
            </a:endParaRPr>
          </a:p>
          <a:p>
            <a:pPr eaLnBrk="1" hangingPunct="1">
              <a:lnSpc>
                <a:spcPct val="110000"/>
              </a:lnSpc>
            </a:pPr>
            <a:r>
              <a:rPr lang="en-US" altLang="en-US" sz="3900" b="1" dirty="0">
                <a:solidFill>
                  <a:schemeClr val="accent5">
                    <a:lumMod val="50000"/>
                  </a:schemeClr>
                </a:solidFill>
                <a:cs typeface="Arial" panose="020B0604020202020204" pitchFamily="34" charset="0"/>
              </a:rPr>
              <a:t>AIM</a:t>
            </a:r>
          </a:p>
          <a:p>
            <a:pPr eaLnBrk="1" hangingPunct="1">
              <a:lnSpc>
                <a:spcPct val="130000"/>
              </a:lnSpc>
            </a:pPr>
            <a:r>
              <a:rPr lang="en-US" altLang="en-US" sz="2800" b="1" dirty="0">
                <a:solidFill>
                  <a:schemeClr val="accent3">
                    <a:lumMod val="75000"/>
                  </a:schemeClr>
                </a:solidFill>
                <a:cs typeface="Arial" panose="020B0604020202020204" pitchFamily="34" charset="0"/>
              </a:rPr>
              <a:t>How to use this template:</a:t>
            </a:r>
            <a:endParaRPr lang="en-US" altLang="en-US" sz="2800" dirty="0">
              <a:solidFill>
                <a:schemeClr val="accent3">
                  <a:lumMod val="75000"/>
                </a:schemeClr>
              </a:solidFill>
              <a:cs typeface="Arial" panose="020B0604020202020204" pitchFamily="34" charset="0"/>
            </a:endParaRP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 </a:t>
            </a:r>
            <a:endParaRPr lang="en-US" altLang="en-US" sz="1900" dirty="0">
              <a:cs typeface="Arial" panose="020B0604020202020204" pitchFamily="34" charset="0"/>
            </a:endParaRPr>
          </a:p>
        </p:txBody>
      </p:sp>
      <p:sp>
        <p:nvSpPr>
          <p:cNvPr id="3077" name="object 12">
            <a:extLst>
              <a:ext uri="{FF2B5EF4-FFF2-40B4-BE49-F238E27FC236}">
                <a16:creationId xmlns:a16="http://schemas.microsoft.com/office/drawing/2014/main" id="{16177C91-E32E-3F06-5557-02469E329F4B}"/>
              </a:ext>
            </a:extLst>
          </p:cNvPr>
          <p:cNvSpPr txBox="1">
            <a:spLocks noChangeArrowheads="1"/>
          </p:cNvSpPr>
          <p:nvPr/>
        </p:nvSpPr>
        <p:spPr bwMode="auto">
          <a:xfrm>
            <a:off x="1016000" y="46716950"/>
            <a:ext cx="865346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lnSpc>
                <a:spcPct val="103000"/>
              </a:lnSpc>
            </a:pPr>
            <a:r>
              <a:rPr lang="en-US" altLang="en-US" sz="1900" i="1" dirty="0">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a:t>
            </a:r>
            <a:r>
              <a:rPr lang="en-US" altLang="en-US" sz="1900" i="1" dirty="0" err="1">
                <a:solidFill>
                  <a:srgbClr val="717272"/>
                </a:solidFill>
                <a:cs typeface="Arial" panose="020B0604020202020204" pitchFamily="34" charset="0"/>
              </a:rPr>
              <a:t>necessary.Z</a:t>
            </a:r>
            <a:endParaRPr lang="en-US" altLang="en-US" sz="1900" dirty="0">
              <a:cs typeface="Arial" panose="020B0604020202020204" pitchFamily="34" charset="0"/>
            </a:endParaRPr>
          </a:p>
        </p:txBody>
      </p:sp>
      <p:sp>
        <p:nvSpPr>
          <p:cNvPr id="3078" name="object 15">
            <a:extLst>
              <a:ext uri="{FF2B5EF4-FFF2-40B4-BE49-F238E27FC236}">
                <a16:creationId xmlns:a16="http://schemas.microsoft.com/office/drawing/2014/main" id="{40107DA7-A000-C385-40EB-35E0384054C7}"/>
              </a:ext>
            </a:extLst>
          </p:cNvPr>
          <p:cNvSpPr txBox="1">
            <a:spLocks noChangeArrowheads="1"/>
          </p:cNvSpPr>
          <p:nvPr/>
        </p:nvSpPr>
        <p:spPr bwMode="auto">
          <a:xfrm>
            <a:off x="1016000" y="23866475"/>
            <a:ext cx="7762875"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2500" b="1" dirty="0">
                <a:solidFill>
                  <a:schemeClr val="accent3">
                    <a:lumMod val="75000"/>
                  </a:schemeClr>
                </a:solidFill>
                <a:cs typeface="Arial" panose="020B0604020202020204" pitchFamily="34" charset="0"/>
              </a:rPr>
              <a:t>Table or graph title</a:t>
            </a:r>
            <a:endParaRPr lang="en-US" altLang="en-US" sz="2500" dirty="0">
              <a:solidFill>
                <a:schemeClr val="accent3">
                  <a:lumMod val="75000"/>
                </a:schemeClr>
              </a:solidFill>
              <a:cs typeface="Arial" panose="020B0604020202020204" pitchFamily="34" charset="0"/>
            </a:endParaRPr>
          </a:p>
        </p:txBody>
      </p:sp>
      <p:sp>
        <p:nvSpPr>
          <p:cNvPr id="3079" name="object 13">
            <a:extLst>
              <a:ext uri="{FF2B5EF4-FFF2-40B4-BE49-F238E27FC236}">
                <a16:creationId xmlns:a16="http://schemas.microsoft.com/office/drawing/2014/main" id="{F7F7DF95-F2A9-FAC3-8FB1-49585844439F}"/>
              </a:ext>
            </a:extLst>
          </p:cNvPr>
          <p:cNvSpPr txBox="1">
            <a:spLocks noChangeArrowheads="1"/>
          </p:cNvSpPr>
          <p:nvPr/>
        </p:nvSpPr>
        <p:spPr bwMode="auto">
          <a:xfrm>
            <a:off x="11047413" y="32142113"/>
            <a:ext cx="9217025" cy="12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lnSpc>
                <a:spcPct val="103000"/>
              </a:lnSpc>
            </a:pPr>
            <a:r>
              <a:rPr lang="en-US" altLang="en-US" sz="1900" i="1" dirty="0">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1900" dirty="0">
              <a:cs typeface="Arial" panose="020B0604020202020204" pitchFamily="34" charset="0"/>
            </a:endParaRPr>
          </a:p>
        </p:txBody>
      </p:sp>
      <p:sp>
        <p:nvSpPr>
          <p:cNvPr id="3080" name="object 23">
            <a:extLst>
              <a:ext uri="{FF2B5EF4-FFF2-40B4-BE49-F238E27FC236}">
                <a16:creationId xmlns:a16="http://schemas.microsoft.com/office/drawing/2014/main" id="{B70150E8-C6C1-773D-13EB-A3344EB34A82}"/>
              </a:ext>
            </a:extLst>
          </p:cNvPr>
          <p:cNvSpPr txBox="1">
            <a:spLocks noChangeArrowheads="1"/>
          </p:cNvSpPr>
          <p:nvPr/>
        </p:nvSpPr>
        <p:spPr bwMode="auto">
          <a:xfrm>
            <a:off x="11047413" y="13576300"/>
            <a:ext cx="9217025"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3900" b="1" dirty="0">
                <a:solidFill>
                  <a:schemeClr val="accent5">
                    <a:lumMod val="50000"/>
                  </a:schemeClr>
                </a:solidFill>
                <a:cs typeface="Arial" panose="020B0604020202020204" pitchFamily="34" charset="0"/>
              </a:rPr>
              <a:t>METHODS</a:t>
            </a:r>
          </a:p>
          <a:p>
            <a:pPr eaLnBrk="1" hangingPunct="1">
              <a:lnSpc>
                <a:spcPts val="2000"/>
              </a:lnSpc>
              <a:spcBef>
                <a:spcPts val="38"/>
              </a:spcBef>
            </a:pPr>
            <a:endParaRPr lang="en-US" altLang="en-US" sz="2800" dirty="0"/>
          </a:p>
          <a:p>
            <a:pPr eaLnBrk="1" hangingPunct="1">
              <a:lnSpc>
                <a:spcPct val="130000"/>
              </a:lnSpc>
            </a:pPr>
            <a:r>
              <a:rPr lang="en-US" altLang="en-US" sz="2800" b="1" dirty="0">
                <a:solidFill>
                  <a:schemeClr val="accent2">
                    <a:lumMod val="50000"/>
                  </a:schemeClr>
                </a:solidFill>
                <a:cs typeface="Arial" panose="020B0604020202020204" pitchFamily="34" charset="0"/>
              </a:rPr>
              <a:t>How to use this template:</a:t>
            </a:r>
            <a:endParaRPr lang="en-US" altLang="en-US" sz="2800" dirty="0">
              <a:solidFill>
                <a:schemeClr val="accent2">
                  <a:lumMod val="50000"/>
                </a:schemeClr>
              </a:solidFill>
              <a:cs typeface="Arial" panose="020B0604020202020204" pitchFamily="34" charset="0"/>
            </a:endParaRP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2800" dirty="0">
              <a:solidFill>
                <a:srgbClr val="231F20"/>
              </a:solidFill>
              <a:cs typeface="Arial" panose="020B0604020202020204" pitchFamily="34" charset="0"/>
            </a:endParaRPr>
          </a:p>
        </p:txBody>
      </p:sp>
      <p:sp>
        <p:nvSpPr>
          <p:cNvPr id="3081" name="object 15">
            <a:extLst>
              <a:ext uri="{FF2B5EF4-FFF2-40B4-BE49-F238E27FC236}">
                <a16:creationId xmlns:a16="http://schemas.microsoft.com/office/drawing/2014/main" id="{64625E5C-8D52-127D-8894-994CED681B78}"/>
              </a:ext>
            </a:extLst>
          </p:cNvPr>
          <p:cNvSpPr txBox="1">
            <a:spLocks noChangeArrowheads="1"/>
          </p:cNvSpPr>
          <p:nvPr/>
        </p:nvSpPr>
        <p:spPr bwMode="auto">
          <a:xfrm>
            <a:off x="11077575" y="18176875"/>
            <a:ext cx="6392863"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2500" b="1" dirty="0">
                <a:solidFill>
                  <a:schemeClr val="accent3">
                    <a:lumMod val="75000"/>
                  </a:schemeClr>
                </a:solidFill>
                <a:cs typeface="Arial" panose="020B0604020202020204" pitchFamily="34" charset="0"/>
              </a:rPr>
              <a:t>Table or graph title</a:t>
            </a:r>
            <a:endParaRPr lang="en-US" altLang="en-US" sz="2500" dirty="0">
              <a:solidFill>
                <a:schemeClr val="accent3">
                  <a:lumMod val="75000"/>
                </a:schemeClr>
              </a:solidFill>
              <a:cs typeface="Arial" panose="020B0604020202020204" pitchFamily="34" charset="0"/>
            </a:endParaRPr>
          </a:p>
        </p:txBody>
      </p:sp>
      <p:sp>
        <p:nvSpPr>
          <p:cNvPr id="3082" name="object 13">
            <a:extLst>
              <a:ext uri="{FF2B5EF4-FFF2-40B4-BE49-F238E27FC236}">
                <a16:creationId xmlns:a16="http://schemas.microsoft.com/office/drawing/2014/main" id="{80890253-F1F2-38B8-D83C-3E77E1994FFA}"/>
              </a:ext>
            </a:extLst>
          </p:cNvPr>
          <p:cNvSpPr txBox="1">
            <a:spLocks noChangeArrowheads="1"/>
          </p:cNvSpPr>
          <p:nvPr/>
        </p:nvSpPr>
        <p:spPr bwMode="auto">
          <a:xfrm>
            <a:off x="11102975" y="41973500"/>
            <a:ext cx="921702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lnSpc>
                <a:spcPct val="103000"/>
              </a:lnSpc>
            </a:pPr>
            <a:r>
              <a:rPr lang="en-US" altLang="en-US" sz="1900" i="1">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1900">
              <a:cs typeface="Arial" panose="020B0604020202020204" pitchFamily="34" charset="0"/>
            </a:endParaRPr>
          </a:p>
        </p:txBody>
      </p:sp>
      <p:sp>
        <p:nvSpPr>
          <p:cNvPr id="3083" name="object 15">
            <a:extLst>
              <a:ext uri="{FF2B5EF4-FFF2-40B4-BE49-F238E27FC236}">
                <a16:creationId xmlns:a16="http://schemas.microsoft.com/office/drawing/2014/main" id="{08AD8334-3598-D92F-F5C2-6947E06130F6}"/>
              </a:ext>
            </a:extLst>
          </p:cNvPr>
          <p:cNvSpPr txBox="1">
            <a:spLocks noChangeArrowheads="1"/>
          </p:cNvSpPr>
          <p:nvPr/>
        </p:nvSpPr>
        <p:spPr bwMode="auto">
          <a:xfrm>
            <a:off x="11047413" y="34242375"/>
            <a:ext cx="6391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2500" b="1" dirty="0">
                <a:solidFill>
                  <a:schemeClr val="accent3">
                    <a:lumMod val="75000"/>
                  </a:schemeClr>
                </a:solidFill>
                <a:cs typeface="Arial" panose="020B0604020202020204" pitchFamily="34" charset="0"/>
              </a:rPr>
              <a:t>Table or graph title</a:t>
            </a:r>
            <a:endParaRPr lang="en-US" altLang="en-US" sz="2500" dirty="0">
              <a:solidFill>
                <a:schemeClr val="accent3">
                  <a:lumMod val="75000"/>
                </a:schemeClr>
              </a:solidFill>
              <a:cs typeface="Arial" panose="020B0604020202020204" pitchFamily="34" charset="0"/>
            </a:endParaRPr>
          </a:p>
        </p:txBody>
      </p:sp>
      <p:sp>
        <p:nvSpPr>
          <p:cNvPr id="3084" name="object 25">
            <a:extLst>
              <a:ext uri="{FF2B5EF4-FFF2-40B4-BE49-F238E27FC236}">
                <a16:creationId xmlns:a16="http://schemas.microsoft.com/office/drawing/2014/main" id="{913EE49D-B29D-9844-7A85-146755CD9064}"/>
              </a:ext>
            </a:extLst>
          </p:cNvPr>
          <p:cNvSpPr txBox="1">
            <a:spLocks noChangeArrowheads="1"/>
          </p:cNvSpPr>
          <p:nvPr/>
        </p:nvSpPr>
        <p:spPr bwMode="auto">
          <a:xfrm>
            <a:off x="21550313" y="13576300"/>
            <a:ext cx="8734425" cy="2301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3900" b="1" dirty="0">
                <a:solidFill>
                  <a:schemeClr val="accent5">
                    <a:lumMod val="50000"/>
                  </a:schemeClr>
                </a:solidFill>
                <a:cs typeface="Arial" panose="020B0604020202020204" pitchFamily="34" charset="0"/>
              </a:rPr>
              <a:t>RESULTS</a:t>
            </a:r>
          </a:p>
          <a:p>
            <a:pPr eaLnBrk="1" hangingPunct="1">
              <a:lnSpc>
                <a:spcPts val="2013"/>
              </a:lnSpc>
              <a:spcBef>
                <a:spcPts val="38"/>
              </a:spcBef>
            </a:pPr>
            <a:endParaRPr lang="en-US" altLang="en-US" sz="2800" dirty="0"/>
          </a:p>
          <a:p>
            <a:pPr eaLnBrk="1" hangingPunct="1"/>
            <a:r>
              <a:rPr lang="en-US" altLang="en-US" sz="2800" b="1" dirty="0">
                <a:solidFill>
                  <a:schemeClr val="accent2">
                    <a:lumMod val="50000"/>
                  </a:schemeClr>
                </a:solidFill>
                <a:cs typeface="Arial" panose="020B0604020202020204" pitchFamily="34" charset="0"/>
              </a:rPr>
              <a:t>Images:</a:t>
            </a:r>
            <a:endParaRPr lang="en-US" altLang="en-US" sz="2800" dirty="0">
              <a:solidFill>
                <a:schemeClr val="accent2">
                  <a:lumMod val="50000"/>
                </a:schemeClr>
              </a:solidFill>
              <a:cs typeface="Arial" panose="020B0604020202020204" pitchFamily="34" charset="0"/>
            </a:endParaRPr>
          </a:p>
          <a:p>
            <a:pPr eaLnBrk="1" hangingPunct="1">
              <a:lnSpc>
                <a:spcPct val="103000"/>
              </a:lnSpc>
              <a:spcBef>
                <a:spcPts val="638"/>
              </a:spcBef>
            </a:pPr>
            <a:r>
              <a:rPr lang="en-US" altLang="en-US" sz="2800" dirty="0">
                <a:solidFill>
                  <a:srgbClr val="231F20"/>
                </a:solidFill>
                <a:cs typeface="Arial" panose="020B0604020202020204" pitchFamily="34" charset="0"/>
              </a:rPr>
              <a:t>Images must be 72 to 100 dpi in their final size, or use a rule of thumb of 2 to 4 megabytes of uncompressed .</a:t>
            </a:r>
            <a:r>
              <a:rPr lang="en-US" altLang="en-US" sz="2800" dirty="0" err="1">
                <a:solidFill>
                  <a:srgbClr val="231F20"/>
                </a:solidFill>
                <a:cs typeface="Arial" panose="020B0604020202020204" pitchFamily="34" charset="0"/>
              </a:rPr>
              <a:t>tif</a:t>
            </a:r>
            <a:r>
              <a:rPr lang="en-US" altLang="en-US" sz="2800" dirty="0">
                <a:solidFill>
                  <a:srgbClr val="231F20"/>
                </a:solidFill>
                <a:cs typeface="Arial" panose="020B0604020202020204" pitchFamily="34" charset="0"/>
              </a:rPr>
              <a:t> file per square foot of image. For instance, a 3x5 photo that will be 6x10 in size on the final poster should be scanned at 200 dpi.</a:t>
            </a:r>
            <a:endParaRPr lang="en-US" altLang="en-US" sz="2800" dirty="0">
              <a:cs typeface="Arial" panose="020B0604020202020204" pitchFamily="34" charset="0"/>
            </a:endParaRPr>
          </a:p>
          <a:p>
            <a:pPr eaLnBrk="1" hangingPunct="1">
              <a:lnSpc>
                <a:spcPct val="103000"/>
              </a:lnSpc>
              <a:spcBef>
                <a:spcPts val="638"/>
              </a:spcBef>
            </a:pPr>
            <a:br>
              <a:rPr lang="en-US" altLang="en-US" sz="2800" dirty="0">
                <a:solidFill>
                  <a:srgbClr val="231F20"/>
                </a:solidFill>
                <a:cs typeface="Arial" panose="020B0604020202020204" pitchFamily="34" charset="0"/>
              </a:rPr>
            </a:br>
            <a:r>
              <a:rPr lang="en-US" altLang="en-US" sz="2800" dirty="0">
                <a:solidFill>
                  <a:srgbClr val="231F20"/>
                </a:solidFill>
                <a:cs typeface="Arial" panose="020B0604020202020204" pitchFamily="34" charset="0"/>
              </a:rPr>
              <a:t>We prefer that you import </a:t>
            </a:r>
            <a:r>
              <a:rPr lang="en-US" altLang="en-US" sz="2800" dirty="0" err="1">
                <a:solidFill>
                  <a:srgbClr val="231F20"/>
                </a:solidFill>
                <a:cs typeface="Arial" panose="020B0604020202020204" pitchFamily="34" charset="0"/>
              </a:rPr>
              <a:t>tif</a:t>
            </a:r>
            <a:r>
              <a:rPr lang="en-US" altLang="en-US" sz="2800" dirty="0">
                <a:solidFill>
                  <a:srgbClr val="231F20"/>
                </a:solidFill>
                <a:cs typeface="Arial" panose="020B0604020202020204" pitchFamily="34" charset="0"/>
              </a:rPr>
              <a:t> or jpg images into PowerPoint. Generally, if you double click on an image to open it in Microsoft Photo Editor, and it tells you the image is too large, then it is too large for PowerPoint to handle too. We find that images 1200x1600 pixels or smaller work very well. Very large images may show on your screen but PowerPoint cannot print them.</a:t>
            </a:r>
          </a:p>
          <a:p>
            <a:pPr eaLnBrk="1" hangingPunct="1"/>
            <a:endParaRPr lang="en-US" altLang="en-US" sz="2800" b="1" dirty="0">
              <a:solidFill>
                <a:srgbClr val="4C4D4F"/>
              </a:solidFill>
              <a:cs typeface="Arial" panose="020B0604020202020204" pitchFamily="34" charset="0"/>
            </a:endParaRPr>
          </a:p>
          <a:p>
            <a:pPr eaLnBrk="1" hangingPunct="1"/>
            <a:br>
              <a:rPr lang="en-US" altLang="en-US" sz="3900" b="1" dirty="0">
                <a:solidFill>
                  <a:srgbClr val="984807"/>
                </a:solidFill>
                <a:cs typeface="Arial" panose="020B0604020202020204" pitchFamily="34" charset="0"/>
              </a:rPr>
            </a:br>
            <a:br>
              <a:rPr lang="en-US" altLang="en-US" sz="3900" b="1" dirty="0">
                <a:solidFill>
                  <a:srgbClr val="984807"/>
                </a:solidFill>
                <a:cs typeface="Arial" panose="020B0604020202020204" pitchFamily="34" charset="0"/>
              </a:rPr>
            </a:br>
            <a:br>
              <a:rPr lang="en-US" altLang="en-US" sz="3900" b="1" dirty="0">
                <a:solidFill>
                  <a:srgbClr val="984807"/>
                </a:solidFill>
                <a:cs typeface="Arial" panose="020B0604020202020204" pitchFamily="34" charset="0"/>
              </a:rPr>
            </a:br>
            <a:br>
              <a:rPr lang="en-US" altLang="en-US" sz="3900" b="1" dirty="0">
                <a:solidFill>
                  <a:srgbClr val="984807"/>
                </a:solidFill>
                <a:cs typeface="Arial" panose="020B0604020202020204" pitchFamily="34" charset="0"/>
              </a:rPr>
            </a:br>
            <a:endParaRPr lang="en-US" altLang="en-US" sz="3900" b="1" dirty="0">
              <a:solidFill>
                <a:srgbClr val="984807"/>
              </a:solidFill>
              <a:cs typeface="Arial" panose="020B0604020202020204" pitchFamily="34" charset="0"/>
            </a:endParaRPr>
          </a:p>
          <a:p>
            <a:pPr eaLnBrk="1" hangingPunct="1"/>
            <a:endParaRPr lang="en-US" altLang="en-US" sz="3900" b="1" dirty="0">
              <a:solidFill>
                <a:srgbClr val="984807"/>
              </a:solidFill>
              <a:cs typeface="Arial" panose="020B0604020202020204" pitchFamily="34" charset="0"/>
            </a:endParaRPr>
          </a:p>
          <a:p>
            <a:pPr eaLnBrk="1" hangingPunct="1"/>
            <a:endParaRPr lang="en-US" altLang="en-US" sz="3900" b="1" dirty="0">
              <a:solidFill>
                <a:srgbClr val="984807"/>
              </a:solidFill>
              <a:cs typeface="Arial" panose="020B0604020202020204" pitchFamily="34" charset="0"/>
            </a:endParaRPr>
          </a:p>
          <a:p>
            <a:pPr eaLnBrk="1" hangingPunct="1"/>
            <a:endParaRPr lang="en-US" altLang="en-US" sz="3900" b="1" dirty="0">
              <a:solidFill>
                <a:srgbClr val="984807"/>
              </a:solidFill>
              <a:cs typeface="Arial" panose="020B0604020202020204" pitchFamily="34" charset="0"/>
            </a:endParaRPr>
          </a:p>
          <a:p>
            <a:pPr eaLnBrk="1" hangingPunct="1"/>
            <a:br>
              <a:rPr lang="en-US" altLang="en-US" sz="3900" b="1" dirty="0">
                <a:solidFill>
                  <a:srgbClr val="0A654C"/>
                </a:solidFill>
                <a:cs typeface="Arial" panose="020B0604020202020204" pitchFamily="34" charset="0"/>
              </a:rPr>
            </a:br>
            <a:br>
              <a:rPr lang="en-US" altLang="en-US" sz="3900" b="1" dirty="0">
                <a:solidFill>
                  <a:srgbClr val="0A654C"/>
                </a:solidFill>
                <a:cs typeface="Arial" panose="020B0604020202020204" pitchFamily="34" charset="0"/>
              </a:rPr>
            </a:br>
            <a:r>
              <a:rPr lang="en-US" altLang="en-US" sz="3900" b="1" dirty="0">
                <a:solidFill>
                  <a:schemeClr val="accent5">
                    <a:lumMod val="50000"/>
                  </a:schemeClr>
                </a:solidFill>
                <a:cs typeface="Arial" panose="020B0604020202020204" pitchFamily="34" charset="0"/>
              </a:rPr>
              <a:t>Preview:</a:t>
            </a:r>
          </a:p>
          <a:p>
            <a:pPr eaLnBrk="1" hangingPunct="1">
              <a:spcBef>
                <a:spcPts val="688"/>
              </a:spcBef>
            </a:pPr>
            <a:r>
              <a:rPr lang="en-US" altLang="en-US" sz="2800" dirty="0">
                <a:solidFill>
                  <a:srgbClr val="231F20"/>
                </a:solidFill>
                <a:cs typeface="Arial" panose="020B0604020202020204" pitchFamily="34" charset="0"/>
              </a:rPr>
              <a:t>To see your in poster in actual size, go to view-zoom-100%. </a:t>
            </a:r>
          </a:p>
          <a:p>
            <a:pPr eaLnBrk="1" hangingPunct="1">
              <a:lnSpc>
                <a:spcPct val="130000"/>
              </a:lnSpc>
            </a:pPr>
            <a:endParaRPr lang="en-US" altLang="en-US" sz="2800" b="1" dirty="0">
              <a:solidFill>
                <a:srgbClr val="4C4D4F"/>
              </a:solidFill>
              <a:cs typeface="Arial" panose="020B0604020202020204" pitchFamily="34" charset="0"/>
            </a:endParaRPr>
          </a:p>
          <a:p>
            <a:pPr eaLnBrk="1" hangingPunct="1">
              <a:lnSpc>
                <a:spcPct val="130000"/>
              </a:lnSpc>
            </a:pPr>
            <a:r>
              <a:rPr lang="en-US" altLang="en-US" sz="2800" b="1" dirty="0">
                <a:solidFill>
                  <a:schemeClr val="accent3">
                    <a:lumMod val="75000"/>
                  </a:schemeClr>
                </a:solidFill>
                <a:cs typeface="Arial" panose="020B0604020202020204" pitchFamily="34" charset="0"/>
              </a:rPr>
              <a:t>How to use this template:</a:t>
            </a:r>
            <a:endParaRPr lang="en-US" altLang="en-US" sz="2800" dirty="0">
              <a:solidFill>
                <a:schemeClr val="accent3">
                  <a:lumMod val="75000"/>
                </a:schemeClr>
              </a:solidFill>
              <a:cs typeface="Arial" panose="020B0604020202020204" pitchFamily="34" charset="0"/>
            </a:endParaRP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2800" dirty="0">
              <a:solidFill>
                <a:srgbClr val="231F20"/>
              </a:solidFill>
              <a:cs typeface="Arial" panose="020B0604020202020204" pitchFamily="34" charset="0"/>
            </a:endParaRPr>
          </a:p>
          <a:p>
            <a:pPr eaLnBrk="1" hangingPunct="1">
              <a:lnSpc>
                <a:spcPct val="103000"/>
              </a:lnSpc>
            </a:pPr>
            <a:endParaRPr lang="en-US" altLang="en-US" sz="2800" dirty="0">
              <a:solidFill>
                <a:srgbClr val="D32337"/>
              </a:solidFill>
              <a:cs typeface="Arial" panose="020B0604020202020204" pitchFamily="34" charset="0"/>
            </a:endParaRPr>
          </a:p>
          <a:p>
            <a:pPr eaLnBrk="1" hangingPunct="1"/>
            <a:r>
              <a:rPr lang="en-US" altLang="en-US" sz="3900" b="1" dirty="0">
                <a:solidFill>
                  <a:schemeClr val="accent5">
                    <a:lumMod val="50000"/>
                  </a:schemeClr>
                </a:solidFill>
                <a:cs typeface="Arial" panose="020B0604020202020204" pitchFamily="34" charset="0"/>
              </a:rPr>
              <a:t>CONCLUSIONS</a:t>
            </a: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2800" dirty="0">
              <a:solidFill>
                <a:srgbClr val="231F20"/>
              </a:solidFill>
              <a:cs typeface="Arial" panose="020B0604020202020204" pitchFamily="34" charset="0"/>
            </a:endParaRPr>
          </a:p>
        </p:txBody>
      </p:sp>
      <p:sp>
        <p:nvSpPr>
          <p:cNvPr id="3085" name="object 30">
            <a:extLst>
              <a:ext uri="{FF2B5EF4-FFF2-40B4-BE49-F238E27FC236}">
                <a16:creationId xmlns:a16="http://schemas.microsoft.com/office/drawing/2014/main" id="{594FAEA9-D7D2-F6B0-B58C-09668CDB8194}"/>
              </a:ext>
            </a:extLst>
          </p:cNvPr>
          <p:cNvSpPr txBox="1">
            <a:spLocks noChangeArrowheads="1"/>
          </p:cNvSpPr>
          <p:nvPr/>
        </p:nvSpPr>
        <p:spPr bwMode="auto">
          <a:xfrm>
            <a:off x="21550313" y="37769800"/>
            <a:ext cx="8734425" cy="672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tabLst>
                <a:tab pos="184150" algn="l"/>
              </a:tabLst>
              <a:defRPr sz="9200">
                <a:solidFill>
                  <a:schemeClr val="tx1"/>
                </a:solidFill>
                <a:latin typeface="Arial" panose="020B0604020202020204" pitchFamily="34" charset="0"/>
              </a:defRPr>
            </a:lvl1pPr>
            <a:lvl2pPr marL="742950" indent="-285750" defTabSz="2212975">
              <a:tabLst>
                <a:tab pos="184150" algn="l"/>
              </a:tabLst>
              <a:defRPr sz="9200">
                <a:solidFill>
                  <a:schemeClr val="tx1"/>
                </a:solidFill>
                <a:latin typeface="Arial" panose="020B0604020202020204" pitchFamily="34" charset="0"/>
              </a:defRPr>
            </a:lvl2pPr>
            <a:lvl3pPr marL="1143000" indent="-228600" defTabSz="2212975">
              <a:tabLst>
                <a:tab pos="184150" algn="l"/>
              </a:tabLst>
              <a:defRPr sz="9200">
                <a:solidFill>
                  <a:schemeClr val="tx1"/>
                </a:solidFill>
                <a:latin typeface="Arial" panose="020B0604020202020204" pitchFamily="34" charset="0"/>
              </a:defRPr>
            </a:lvl3pPr>
            <a:lvl4pPr marL="1600200" indent="-228600" defTabSz="2212975">
              <a:tabLst>
                <a:tab pos="184150" algn="l"/>
              </a:tabLst>
              <a:defRPr sz="9200">
                <a:solidFill>
                  <a:schemeClr val="tx1"/>
                </a:solidFill>
                <a:latin typeface="Arial" panose="020B0604020202020204" pitchFamily="34" charset="0"/>
              </a:defRPr>
            </a:lvl4pPr>
            <a:lvl5pPr marL="2057400" indent="-228600" defTabSz="2212975">
              <a:tabLst>
                <a:tab pos="184150" algn="l"/>
              </a:tabLst>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9pPr>
          </a:lstStyle>
          <a:p>
            <a:pPr algn="just" eaLnBrk="1" hangingPunct="1">
              <a:lnSpc>
                <a:spcPct val="102000"/>
              </a:lnSpc>
              <a:buClr>
                <a:srgbClr val="231F20"/>
              </a:buClr>
            </a:pPr>
            <a:r>
              <a:rPr lang="en-US" altLang="en-US" sz="2200" b="1" dirty="0">
                <a:solidFill>
                  <a:schemeClr val="accent3">
                    <a:lumMod val="75000"/>
                  </a:schemeClr>
                </a:solidFill>
                <a:cs typeface="Arial" panose="020B0604020202020204" pitchFamily="34" charset="0"/>
              </a:rPr>
              <a:t>BIBLIOGRAPHY</a:t>
            </a:r>
            <a:endParaRPr lang="en-US" altLang="en-US" sz="2200" dirty="0">
              <a:solidFill>
                <a:schemeClr val="accent3">
                  <a:lumMod val="75000"/>
                </a:schemeClr>
              </a:solidFill>
              <a:cs typeface="Arial" panose="020B0604020202020204" pitchFamily="34" charset="0"/>
            </a:endParaRPr>
          </a:p>
          <a:p>
            <a:pPr algn="just" eaLnBrk="1" hangingPunct="1">
              <a:lnSpc>
                <a:spcPct val="102000"/>
              </a:lnSpc>
              <a:buClr>
                <a:srgbClr val="231F20"/>
              </a:buClr>
              <a:buFont typeface="Arial" panose="020B0604020202020204" pitchFamily="34" charset="0"/>
              <a:buAutoNum type="arabicPlain"/>
            </a:pPr>
            <a:endParaRPr lang="en-US" altLang="en-US" sz="1400" dirty="0">
              <a:solidFill>
                <a:srgbClr val="231F20"/>
              </a:solidFill>
              <a:cs typeface="Arial" panose="020B0604020202020204" pitchFamily="34" charset="0"/>
            </a:endParaRPr>
          </a:p>
          <a:p>
            <a:pPr algn="just"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Highlights this text and replace it with new text from a Microsoft Word document or other text-editing program.</a:t>
            </a: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The text size for body copy and headings and the typeface has been set for you.</a:t>
            </a: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The text boxes and photo boxes may be resized, eliminated, or added as necessary.</a:t>
            </a: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err="1">
                <a:solidFill>
                  <a:srgbClr val="231F20"/>
                </a:solidFill>
                <a:cs typeface="Arial" panose="020B0604020202020204" pitchFamily="34" charset="0"/>
              </a:rPr>
              <a:t>Xxxxxxxxxxxxx</a:t>
            </a:r>
            <a:r>
              <a:rPr lang="en-US" altLang="en-US" sz="1600" dirty="0">
                <a:solidFill>
                  <a:srgbClr val="231F20"/>
                </a:solidFill>
                <a:cs typeface="Arial" panose="020B0604020202020204" pitchFamily="34" charset="0"/>
              </a:rPr>
              <a:t> </a:t>
            </a:r>
            <a:r>
              <a:rPr lang="en-US" altLang="en-US" sz="1600" dirty="0" err="1">
                <a:solidFill>
                  <a:srgbClr val="231F20"/>
                </a:solidFill>
                <a:cs typeface="Arial" panose="020B0604020202020204" pitchFamily="34" charset="0"/>
              </a:rPr>
              <a:t>xxxxxxxxxxxxx</a:t>
            </a: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r>
              <a:rPr lang="en-US" altLang="en-US" sz="1600" dirty="0">
                <a:cs typeface="Arial" panose="020B0604020202020204" pitchFamily="34" charset="0"/>
              </a:rPr>
              <a:t> Fifth Citation</a:t>
            </a: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 Sixth citation</a:t>
            </a: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 Seventh citation</a:t>
            </a: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 Eighth citation</a:t>
            </a: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 You can add and alter as much as you want </a:t>
            </a: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endParaRPr lang="en-US" altLang="en-US" sz="1400" dirty="0">
              <a:solidFill>
                <a:srgbClr val="231F20"/>
              </a:solidFill>
              <a:cs typeface="Arial" panose="020B0604020202020204" pitchFamily="34" charset="0"/>
            </a:endParaRPr>
          </a:p>
          <a:p>
            <a:pPr eaLnBrk="1" hangingPunct="1"/>
            <a:endParaRPr lang="en-US" altLang="en-US" sz="1400" b="1" dirty="0">
              <a:solidFill>
                <a:srgbClr val="6F584D"/>
              </a:solidFill>
              <a:cs typeface="Arial" panose="020B0604020202020204" pitchFamily="34" charset="0"/>
            </a:endParaRPr>
          </a:p>
          <a:p>
            <a:pPr eaLnBrk="1" hangingPunct="1"/>
            <a:r>
              <a:rPr lang="en-US" altLang="en-US" sz="2200" b="1" dirty="0">
                <a:solidFill>
                  <a:schemeClr val="accent3">
                    <a:lumMod val="75000"/>
                  </a:schemeClr>
                </a:solidFill>
                <a:cs typeface="Arial" panose="020B0604020202020204" pitchFamily="34" charset="0"/>
              </a:rPr>
              <a:t>ACKNOWLEDGEMENTS</a:t>
            </a:r>
          </a:p>
          <a:p>
            <a:pPr eaLnBrk="1" hangingPunct="1">
              <a:lnSpc>
                <a:spcPct val="103000"/>
              </a:lnSpc>
            </a:pPr>
            <a:r>
              <a:rPr lang="en-US" altLang="en-US" sz="1600" i="1" dirty="0">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1600" dirty="0">
              <a:cs typeface="Arial" panose="020B0604020202020204" pitchFamily="34" charset="0"/>
            </a:endParaRPr>
          </a:p>
        </p:txBody>
      </p:sp>
      <p:sp>
        <p:nvSpPr>
          <p:cNvPr id="3086" name="object 12">
            <a:extLst>
              <a:ext uri="{FF2B5EF4-FFF2-40B4-BE49-F238E27FC236}">
                <a16:creationId xmlns:a16="http://schemas.microsoft.com/office/drawing/2014/main" id="{6B1D85AF-30D5-0D9E-42E9-C9E1824C4118}"/>
              </a:ext>
            </a:extLst>
          </p:cNvPr>
          <p:cNvSpPr txBox="1">
            <a:spLocks noChangeArrowheads="1"/>
          </p:cNvSpPr>
          <p:nvPr/>
        </p:nvSpPr>
        <p:spPr bwMode="auto">
          <a:xfrm>
            <a:off x="1016000" y="34632900"/>
            <a:ext cx="865346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lnSpc>
                <a:spcPct val="103000"/>
              </a:lnSpc>
            </a:pPr>
            <a:r>
              <a:rPr lang="en-US" altLang="en-US" sz="1900" i="1">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1900">
              <a:cs typeface="Arial" panose="020B0604020202020204" pitchFamily="34" charset="0"/>
            </a:endParaRPr>
          </a:p>
        </p:txBody>
      </p:sp>
      <p:cxnSp>
        <p:nvCxnSpPr>
          <p:cNvPr id="52" name="Straight Connector 51">
            <a:extLst>
              <a:ext uri="{FF2B5EF4-FFF2-40B4-BE49-F238E27FC236}">
                <a16:creationId xmlns:a16="http://schemas.microsoft.com/office/drawing/2014/main" id="{A93A0041-9CB1-616E-C07E-7F7E61115358}"/>
              </a:ext>
            </a:extLst>
          </p:cNvPr>
          <p:cNvCxnSpPr>
            <a:cxnSpLocks/>
          </p:cNvCxnSpPr>
          <p:nvPr/>
        </p:nvCxnSpPr>
        <p:spPr>
          <a:xfrm flipH="1">
            <a:off x="10244138" y="13277850"/>
            <a:ext cx="190500" cy="36023550"/>
          </a:xfrm>
          <a:prstGeom prst="line">
            <a:avLst/>
          </a:prstGeom>
          <a:ln>
            <a:solidFill>
              <a:schemeClr val="tx1">
                <a:lumMod val="50000"/>
                <a:lumOff val="50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E83D98CA-A8EA-D1C7-7A73-04B85F6FDA73}"/>
              </a:ext>
            </a:extLst>
          </p:cNvPr>
          <p:cNvCxnSpPr>
            <a:cxnSpLocks/>
          </p:cNvCxnSpPr>
          <p:nvPr/>
        </p:nvCxnSpPr>
        <p:spPr>
          <a:xfrm>
            <a:off x="20907375" y="13277850"/>
            <a:ext cx="0" cy="36023550"/>
          </a:xfrm>
          <a:prstGeom prst="line">
            <a:avLst/>
          </a:prstGeom>
          <a:ln>
            <a:solidFill>
              <a:schemeClr val="tx1">
                <a:lumMod val="50000"/>
                <a:lumOff val="50000"/>
              </a:schemeClr>
            </a:solidFill>
            <a:prstDash val="dot"/>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B1C97046-6286-DF68-951F-87C36D1822A9}"/>
              </a:ext>
            </a:extLst>
          </p:cNvPr>
          <p:cNvSpPr/>
          <p:nvPr/>
        </p:nvSpPr>
        <p:spPr>
          <a:xfrm>
            <a:off x="1016000" y="24577675"/>
            <a:ext cx="8653463" cy="9734550"/>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40" name="Rectangle 39">
            <a:extLst>
              <a:ext uri="{FF2B5EF4-FFF2-40B4-BE49-F238E27FC236}">
                <a16:creationId xmlns:a16="http://schemas.microsoft.com/office/drawing/2014/main" id="{6923BDCE-DE20-966B-65BA-7F5FD7B55075}"/>
              </a:ext>
            </a:extLst>
          </p:cNvPr>
          <p:cNvSpPr/>
          <p:nvPr/>
        </p:nvSpPr>
        <p:spPr>
          <a:xfrm>
            <a:off x="1016000" y="37079238"/>
            <a:ext cx="8653463" cy="9258300"/>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47" name="Rectangle 46">
            <a:extLst>
              <a:ext uri="{FF2B5EF4-FFF2-40B4-BE49-F238E27FC236}">
                <a16:creationId xmlns:a16="http://schemas.microsoft.com/office/drawing/2014/main" id="{12CE3216-376C-92F9-ED30-F2BA9907A473}"/>
              </a:ext>
            </a:extLst>
          </p:cNvPr>
          <p:cNvSpPr/>
          <p:nvPr/>
        </p:nvSpPr>
        <p:spPr>
          <a:xfrm>
            <a:off x="11079163" y="19591338"/>
            <a:ext cx="8653462" cy="12060237"/>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48" name="Rectangle 47">
            <a:extLst>
              <a:ext uri="{FF2B5EF4-FFF2-40B4-BE49-F238E27FC236}">
                <a16:creationId xmlns:a16="http://schemas.microsoft.com/office/drawing/2014/main" id="{36A1D868-4CC7-7522-CC2F-E64BE13D1E0E}"/>
              </a:ext>
            </a:extLst>
          </p:cNvPr>
          <p:cNvSpPr/>
          <p:nvPr/>
        </p:nvSpPr>
        <p:spPr>
          <a:xfrm>
            <a:off x="11079163" y="35240913"/>
            <a:ext cx="8653462" cy="6264275"/>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51" name="Rectangle 50">
            <a:extLst>
              <a:ext uri="{FF2B5EF4-FFF2-40B4-BE49-F238E27FC236}">
                <a16:creationId xmlns:a16="http://schemas.microsoft.com/office/drawing/2014/main" id="{8B74FED2-F41A-4B6C-5E06-3FAF58745D16}"/>
              </a:ext>
            </a:extLst>
          </p:cNvPr>
          <p:cNvSpPr/>
          <p:nvPr/>
        </p:nvSpPr>
        <p:spPr>
          <a:xfrm>
            <a:off x="21632863" y="21124863"/>
            <a:ext cx="8572500" cy="5875337"/>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3094" name="object 15">
            <a:extLst>
              <a:ext uri="{FF2B5EF4-FFF2-40B4-BE49-F238E27FC236}">
                <a16:creationId xmlns:a16="http://schemas.microsoft.com/office/drawing/2014/main" id="{CFDDF206-C7E7-6956-C6CB-486BC19EE81C}"/>
              </a:ext>
            </a:extLst>
          </p:cNvPr>
          <p:cNvSpPr txBox="1">
            <a:spLocks noChangeArrowheads="1"/>
          </p:cNvSpPr>
          <p:nvPr/>
        </p:nvSpPr>
        <p:spPr bwMode="auto">
          <a:xfrm>
            <a:off x="1136650" y="36509325"/>
            <a:ext cx="639286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2500" b="1" dirty="0">
                <a:solidFill>
                  <a:schemeClr val="accent3">
                    <a:lumMod val="75000"/>
                  </a:schemeClr>
                </a:solidFill>
                <a:cs typeface="Arial" panose="020B0604020202020204" pitchFamily="34" charset="0"/>
              </a:rPr>
              <a:t>Table or graph title</a:t>
            </a:r>
            <a:endParaRPr lang="en-US" altLang="en-US" sz="2500" dirty="0">
              <a:solidFill>
                <a:schemeClr val="accent3">
                  <a:lumMod val="75000"/>
                </a:schemeClr>
              </a:solidFill>
              <a:cs typeface="Arial" panose="020B0604020202020204" pitchFamily="34" charset="0"/>
            </a:endParaRPr>
          </a:p>
        </p:txBody>
      </p:sp>
      <p:sp>
        <p:nvSpPr>
          <p:cNvPr id="3095" name="Rectangle 6">
            <a:extLst>
              <a:ext uri="{FF2B5EF4-FFF2-40B4-BE49-F238E27FC236}">
                <a16:creationId xmlns:a16="http://schemas.microsoft.com/office/drawing/2014/main" id="{AA8419F2-66F2-77F9-38FC-524615C02AA3}"/>
              </a:ext>
            </a:extLst>
          </p:cNvPr>
          <p:cNvSpPr>
            <a:spLocks noChangeArrowheads="1"/>
          </p:cNvSpPr>
          <p:nvPr/>
        </p:nvSpPr>
        <p:spPr bwMode="auto">
          <a:xfrm>
            <a:off x="-17205325" y="18568988"/>
            <a:ext cx="15497175" cy="1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9600" b="1" dirty="0">
                <a:cs typeface="Arial" panose="020B0604020202020204" pitchFamily="34" charset="0"/>
              </a:rPr>
              <a:t>PRINTING INSTRUCTIONS (if you are physically attending the congress):</a:t>
            </a:r>
            <a:endParaRPr lang="en-US" altLang="en-US" sz="9600" dirty="0">
              <a:cs typeface="Arial" panose="020B0604020202020204" pitchFamily="34" charset="0"/>
            </a:endParaRPr>
          </a:p>
          <a:p>
            <a:pPr eaLnBrk="1" hangingPunct="1">
              <a:spcBef>
                <a:spcPts val="688"/>
              </a:spcBef>
            </a:pPr>
            <a:r>
              <a:rPr lang="en-US" altLang="en-US" sz="9600" dirty="0">
                <a:solidFill>
                  <a:srgbClr val="231F20"/>
                </a:solidFill>
                <a:cs typeface="Arial" panose="020B0604020202020204" pitchFamily="34" charset="0"/>
              </a:rPr>
              <a:t>Posters must be printed in the dimension of 90 cm wide by 150 cm height. Any change in dimension will not fit the poster boards during the event. </a:t>
            </a:r>
          </a:p>
        </p:txBody>
      </p:sp>
    </p:spTree>
  </p:cSld>
  <p:clrMapOvr>
    <a:masterClrMapping/>
  </p:clrMapOvr>
</p:sld>
</file>

<file path=ppt/theme/theme1.xml><?xml version="1.0" encoding="utf-8"?>
<a:theme xmlns:a="http://schemas.openxmlformats.org/drawingml/2006/main" name="Default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lumMod val="50000"/>
              <a:lumOff val="50000"/>
            </a:schemeClr>
          </a:solidFill>
        </a:ln>
      </a:spPr>
      <a:bodyPr lIns="74844" tIns="37422" rIns="74844" bIns="37422" rtlCol="0" anchor="ctr"/>
      <a:lstStyle>
        <a:defPP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Default Theme.thmx</Template>
  <TotalTime>566</TotalTime>
  <Words>872</Words>
  <Application>Microsoft Office PowerPoint</Application>
  <PresentationFormat>Custom</PresentationFormat>
  <Paragraphs>75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Aptos</vt:lpstr>
      <vt:lpstr>Arial</vt:lpstr>
      <vt:lpstr>Default Theme</vt:lpstr>
      <vt:lpstr>PowerPoint Presentation</vt:lpstr>
    </vt:vector>
  </TitlesOfParts>
  <Company>The Ohio State University / OARDC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Brown</dc:creator>
  <cp:lastModifiedBy>Basil Kadara</cp:lastModifiedBy>
  <cp:revision>56</cp:revision>
  <cp:lastPrinted>2016-10-31T07:18:54Z</cp:lastPrinted>
  <dcterms:created xsi:type="dcterms:W3CDTF">2014-10-24T12:36:21Z</dcterms:created>
  <dcterms:modified xsi:type="dcterms:W3CDTF">2026-10-16T10:06:44Z</dcterms:modified>
</cp:coreProperties>
</file>